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62703-993E-4303-9C7B-9D8EF759551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718F-7C5D-45DB-A339-776BB3E426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Week Eleven: Language and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924800" cy="2362200"/>
          </a:xfrm>
        </p:spPr>
        <p:txBody>
          <a:bodyPr>
            <a:noAutofit/>
          </a:bodyPr>
          <a:lstStyle/>
          <a:p>
            <a:r>
              <a:rPr lang="en-US" sz="3600" dirty="0"/>
              <a:t>We use the term culture to refer to all the ideas and assumptions about</a:t>
            </a:r>
          </a:p>
          <a:p>
            <a:r>
              <a:rPr lang="en-US" sz="3600" dirty="0"/>
              <a:t>the nature of things and people that we learn when we become</a:t>
            </a:r>
          </a:p>
          <a:p>
            <a:r>
              <a:rPr lang="en-US" sz="3600" dirty="0"/>
              <a:t>members of social groups. It can be defined as “socially acquired</a:t>
            </a:r>
          </a:p>
          <a:p>
            <a:r>
              <a:rPr lang="en-US" sz="3600" dirty="0"/>
              <a:t>knowledge.”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924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Linguistic relativity</a:t>
            </a:r>
          </a:p>
          <a:p>
            <a:r>
              <a:rPr lang="en-US" sz="2000" dirty="0"/>
              <a:t>This is often discussed in terms of linguistic relativity because it seems</a:t>
            </a:r>
          </a:p>
          <a:p>
            <a:r>
              <a:rPr lang="en-US" sz="2000" dirty="0"/>
              <a:t>that the structure of our language, with its predetermined categories,</a:t>
            </a:r>
          </a:p>
          <a:p>
            <a:r>
              <a:rPr lang="en-US" sz="2000" dirty="0"/>
              <a:t>must have an influence on how we perceive the world. In its weak</a:t>
            </a:r>
          </a:p>
          <a:p>
            <a:r>
              <a:rPr lang="en-US" sz="2000" dirty="0"/>
              <a:t>version, this idea simply captures the fact that we not only talk, but to a</a:t>
            </a:r>
          </a:p>
          <a:p>
            <a:r>
              <a:rPr lang="en-US" sz="2000" dirty="0"/>
              <a:t>certain extent probably also think about the world of experience, using</a:t>
            </a:r>
          </a:p>
          <a:p>
            <a:r>
              <a:rPr lang="en-US" sz="2000" dirty="0"/>
              <a:t>the categories provided by our language. Our first language seems to</a:t>
            </a:r>
          </a:p>
          <a:p>
            <a:r>
              <a:rPr lang="en-US" sz="2000" dirty="0"/>
              <a:t>have a definite role in shaping “habitual thought,” that is, the way we</a:t>
            </a:r>
          </a:p>
          <a:p>
            <a:r>
              <a:rPr lang="en-US" sz="2000" dirty="0"/>
              <a:t>think about things as we go about our daily lives, without analyzing</a:t>
            </a:r>
          </a:p>
          <a:p>
            <a:r>
              <a:rPr lang="en-US" sz="2000" dirty="0"/>
              <a:t>how we’re thinking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Sapir–Whorf hypothesis</a:t>
            </a:r>
          </a:p>
          <a:p>
            <a:r>
              <a:rPr lang="en-US" sz="2400" dirty="0"/>
              <a:t>The general analytic perspective we are considering is part of what</a:t>
            </a:r>
          </a:p>
          <a:p>
            <a:r>
              <a:rPr lang="en-US" sz="2400" dirty="0"/>
              <a:t>became known as the Sapir–Whorf hypothesis during the middle of the</a:t>
            </a:r>
          </a:p>
          <a:p>
            <a:r>
              <a:rPr lang="en-US" sz="2400" dirty="0"/>
              <a:t>twentieth century. At a time when American linguistics was still mainly</a:t>
            </a:r>
          </a:p>
          <a:p>
            <a:r>
              <a:rPr lang="en-US" sz="2400" dirty="0"/>
              <a:t>carried out by scholars with strong backgrounds in anthropology,</a:t>
            </a:r>
          </a:p>
          <a:p>
            <a:r>
              <a:rPr lang="en-US" sz="2400" dirty="0"/>
              <a:t>Edward Sapir and Benjamin Whorf produced arguments that the</a:t>
            </a:r>
          </a:p>
          <a:p>
            <a:r>
              <a:rPr lang="en-US" sz="2400" dirty="0"/>
              <a:t>languages of Native Americans, such as the Hopi, led them to view the</a:t>
            </a:r>
          </a:p>
          <a:p>
            <a:r>
              <a:rPr lang="en-US" sz="2400" dirty="0"/>
              <a:t>world differently from those who spoke European languages.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Week Eleven: Language and Culture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Eleven: Language and Culture</dc:title>
  <dc:creator>intel</dc:creator>
  <cp:lastModifiedBy>intel</cp:lastModifiedBy>
  <cp:revision>1</cp:revision>
  <dcterms:created xsi:type="dcterms:W3CDTF">2017-08-16T05:50:15Z</dcterms:created>
  <dcterms:modified xsi:type="dcterms:W3CDTF">2017-08-16T05:53:17Z</dcterms:modified>
</cp:coreProperties>
</file>